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43674-2248-4894-B02E-75E22667D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CCDE28-D22E-4F24-AA9B-BD35FF80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023D-A44F-4ADE-AAD1-D6DCE27E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9A0F1-53B7-4DF7-AB0A-6D3CD1B9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80F0B1-91C5-4C00-B252-8644E32B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0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B1EE9-6048-4D09-B753-DF06BC0B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071364-6700-40E5-A1A7-64ABF2D57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424BE-EF55-4358-9D3E-E0D49BD7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3A8F8F-5B91-4F9C-BDD8-145CF0A3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95811-E560-453F-A827-09FB17F1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C43511-0576-490F-95CB-4AA2E2CA4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294444-7E07-4CC7-9D00-D9BBB2821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A2F5B-7EA8-44FF-9518-436C480B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6B591-BFB1-4DE2-9BE8-68F66A0F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8D42C-263C-4A1F-8992-7377ACD6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7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ACDE0-ECDF-40A6-8EBA-9BFABCCF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5E36E-6B76-4A12-A849-3B2195E8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E1067E-DF13-463E-95DE-22CDEACB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DD334-B691-4BE8-A63F-020F9C52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B91D8-561D-45D1-9153-65E43E35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8A1F2-D996-4BD5-9FAE-B056E67A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2C865B-2850-4A80-B4F2-ABE94761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26461-4786-44FE-9653-BB679AB3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E55DD-56F5-4CDE-B905-F49114B7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55F42-B8D1-4F52-AD6E-104E0D6E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57D94-7D69-4CA2-AF54-45C55CF2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01125-7348-4A97-BB4F-0A721AAD1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BAC4B-5DEA-44BE-A7BF-DB7872AB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27A351-4546-4CAA-8EB8-2CEB5A63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444A39-C026-4FEE-A22E-51AEA8F0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5B979E-0B97-4F62-8D16-5E1076B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0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6446B-A501-4E62-9E31-E904114A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523B4C-83A0-418A-8649-D8784FBF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527714-6CE6-4B2C-A00D-45E995321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BFC9DD-7956-47E6-BBA8-FF4184F25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7EF69-62F3-42AD-BE6D-7E26F35D4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3BFB2D-28B9-4155-9708-85017984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46619B-5D1D-40CB-86AB-AF52818C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16E294-59CE-4C77-A3D2-776802CF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9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43730-6B8C-4377-9E94-5B97DE3A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1558E-A30B-48BE-B47A-5690C317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62D619-C817-40E7-B59C-A9D62552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775760-396F-460E-91A0-5D116036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6E475A-A440-4083-B650-903F4B82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EF6C2E-252B-4741-B4D9-2286B4CF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9799E8-2011-4E56-B1FC-473E9046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9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4420E-E4EC-48D1-8526-6BCF580F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0D6A9B-AF17-4982-9F1F-04B7547C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A523BC-43C9-4948-BE05-3489A497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42116F-4E6E-4115-BF35-2E0FC6C6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8BF53B-97A0-4201-B778-95E1698D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975DE-92D9-41C4-A236-4337AEC1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0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59C3C-71AB-4A3C-82A4-08866D61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D77888-185B-4156-B94A-C2F082A49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5CC8D3-E41B-45F6-A171-7918F3BE4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F7695C-0B15-4DDB-A863-2A9FD0D9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756A7C-94BD-4EC3-AFBE-AEF387E3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D03E24-50A7-42E4-BB10-C0FBC111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4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CDA525-A39C-4D87-9B75-50B56E4B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8E20F-0A7C-4CF8-9384-4EC88EE44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4485D-E6F1-48D1-9104-8A2D07195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30CC-8116-47AC-B742-4FF51F9D897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CF7D1-E25C-4F40-B192-FFD13C045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D4A779-E9F3-4BA8-ACF1-901AA6CE7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43ED-F99F-4A53-9984-027DB2B5F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0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6BA67-8F3E-48E4-83CE-AA67B36F2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33E962-27D4-41C2-AAF1-11A76F446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ACCC41-D318-4A56-ABC1-AB36090A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23" y="0"/>
            <a:ext cx="912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0A701-A385-4EA8-90E3-EA9C5FF8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B8893-4059-4031-ACC1-45111D92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0980C5-80D6-456B-A430-36191EDB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29" y="0"/>
            <a:ext cx="915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F85CB-0962-4B06-B599-7F921A61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79A61-2B15-4354-88B2-AF1259BA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C01F0A-9CDD-47B5-86F0-CB08128C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80" y="0"/>
            <a:ext cx="922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0CD80-5F73-4984-9D56-57D1AEF6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6F64-B961-4026-9596-D4DF3075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B4CDF9-843D-4413-B606-395008AF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15" y="0"/>
            <a:ext cx="920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0010F-DB9B-42F0-8B9F-03DFB375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D6279-50EA-4422-8601-F3D38215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AA27AC-F0F7-46BF-A44A-4478354E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29" y="0"/>
            <a:ext cx="915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00063-A761-4422-B5DE-2C64D005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835BA-D587-4BCE-9EF2-325CCFF9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86D42E-2929-42C5-9E0C-EBD10631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80" y="0"/>
            <a:ext cx="922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0F23B-CBEE-48C8-9095-3F30B77B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F1CE6-C5B8-4A57-A0A9-784CBAD97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2D0F61-2EE4-4867-B044-3758AEDC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09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9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Cherry</dc:creator>
  <cp:lastModifiedBy>Georges Cherry</cp:lastModifiedBy>
  <cp:revision>1</cp:revision>
  <dcterms:created xsi:type="dcterms:W3CDTF">2020-04-05T10:21:34Z</dcterms:created>
  <dcterms:modified xsi:type="dcterms:W3CDTF">2020-04-05T10:25:43Z</dcterms:modified>
</cp:coreProperties>
</file>